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handoutMasterIdLst>
    <p:handoutMasterId r:id="rId5"/>
  </p:handoutMasterIdLst>
  <p:sldIdLst>
    <p:sldId id="256" r:id="rId2"/>
    <p:sldId id="257" r:id="rId3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686DA"/>
    <a:srgbClr val="ADE193"/>
    <a:srgbClr val="77CF86"/>
    <a:srgbClr val="FB2805"/>
    <a:srgbClr val="FDC4B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1" d="100"/>
          <a:sy n="71" d="100"/>
        </p:scale>
        <p:origin x="618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F311C9-3988-4AC7-99EC-3532BE24F018}" type="datetimeFigureOut">
              <a:rPr lang="en-US" smtClean="0"/>
              <a:t>7/13/2018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D67AFEA-C53F-40B3-A024-49F43F0899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7862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DA94C6-3BB0-45C6-9769-05219F39CE28}" type="datetimeFigureOut">
              <a:rPr lang="en-US" smtClean="0"/>
              <a:t>7/13/2018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73575"/>
            <a:ext cx="5607050" cy="36607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46BC6F-E36D-4545-9762-886DE59AAC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91548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46BC6F-E36D-4545-9762-886DE59AAC5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24092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46BC6F-E36D-4545-9762-886DE59AAC56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93143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74EDD2-56B7-45BC-8EB5-E37E29DD0EFE}" type="datetimeFigureOut">
              <a:rPr lang="en-US" smtClean="0"/>
              <a:t>7/13/2018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8D2B4-32AD-4823-8CB1-6DADC0D620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45305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74EDD2-56B7-45BC-8EB5-E37E29DD0EFE}" type="datetimeFigureOut">
              <a:rPr lang="en-US" smtClean="0"/>
              <a:t>7/13/2018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8D2B4-32AD-4823-8CB1-6DADC0D620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26518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74EDD2-56B7-45BC-8EB5-E37E29DD0EFE}" type="datetimeFigureOut">
              <a:rPr lang="en-US" smtClean="0"/>
              <a:t>7/13/2018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8D2B4-32AD-4823-8CB1-6DADC0D620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38738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74EDD2-56B7-45BC-8EB5-E37E29DD0EFE}" type="datetimeFigureOut">
              <a:rPr lang="en-US" smtClean="0"/>
              <a:t>7/13/2018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8D2B4-32AD-4823-8CB1-6DADC0D620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13126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74EDD2-56B7-45BC-8EB5-E37E29DD0EFE}" type="datetimeFigureOut">
              <a:rPr lang="en-US" smtClean="0"/>
              <a:t>7/13/2018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8D2B4-32AD-4823-8CB1-6DADC0D620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92382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74EDD2-56B7-45BC-8EB5-E37E29DD0EFE}" type="datetimeFigureOut">
              <a:rPr lang="en-US" smtClean="0"/>
              <a:t>7/13/2018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8D2B4-32AD-4823-8CB1-6DADC0D620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43959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74EDD2-56B7-45BC-8EB5-E37E29DD0EFE}" type="datetimeFigureOut">
              <a:rPr lang="en-US" smtClean="0"/>
              <a:t>7/13/2018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8D2B4-32AD-4823-8CB1-6DADC0D620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4020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74EDD2-56B7-45BC-8EB5-E37E29DD0EFE}" type="datetimeFigureOut">
              <a:rPr lang="en-US" smtClean="0"/>
              <a:t>7/13/2018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8D2B4-32AD-4823-8CB1-6DADC0D620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00419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74EDD2-56B7-45BC-8EB5-E37E29DD0EFE}" type="datetimeFigureOut">
              <a:rPr lang="en-US" smtClean="0"/>
              <a:t>7/13/2018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8D2B4-32AD-4823-8CB1-6DADC0D620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5404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74EDD2-56B7-45BC-8EB5-E37E29DD0EFE}" type="datetimeFigureOut">
              <a:rPr lang="en-US" smtClean="0"/>
              <a:t>7/13/2018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8D2B4-32AD-4823-8CB1-6DADC0D620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60583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74EDD2-56B7-45BC-8EB5-E37E29DD0EFE}" type="datetimeFigureOut">
              <a:rPr lang="en-US" smtClean="0"/>
              <a:t>7/13/2018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8D2B4-32AD-4823-8CB1-6DADC0D620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71307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74EDD2-56B7-45BC-8EB5-E37E29DD0EFE}" type="datetimeFigureOut">
              <a:rPr lang="en-US" smtClean="0"/>
              <a:t>7/13/2018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B8D2B4-32AD-4823-8CB1-6DADC0D620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8577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6239437" y="4858805"/>
            <a:ext cx="5795682" cy="1842247"/>
          </a:xfrm>
          <a:prstGeom prst="rect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6239437" y="2684557"/>
            <a:ext cx="5795682" cy="1842247"/>
          </a:xfrm>
          <a:prstGeom prst="rect">
            <a:avLst/>
          </a:prstGeom>
          <a:solidFill>
            <a:srgbClr val="B686DA"/>
          </a:solidFill>
          <a:ln w="285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141195" y="4858806"/>
            <a:ext cx="5795682" cy="184224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-13449" y="0"/>
            <a:ext cx="60780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/>
              <a:t>Room One</a:t>
            </a:r>
            <a:endParaRPr lang="en-US" sz="24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6078072" y="2232"/>
            <a:ext cx="61139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/>
              <a:t>Room Two</a:t>
            </a:r>
            <a:endParaRPr lang="en-US" sz="2400" b="1" dirty="0"/>
          </a:p>
        </p:txBody>
      </p:sp>
      <p:sp>
        <p:nvSpPr>
          <p:cNvPr id="10" name="Rectangle 9"/>
          <p:cNvSpPr/>
          <p:nvPr/>
        </p:nvSpPr>
        <p:spPr>
          <a:xfrm>
            <a:off x="141195" y="580363"/>
            <a:ext cx="5795682" cy="1842247"/>
          </a:xfrm>
          <a:prstGeom prst="rect">
            <a:avLst/>
          </a:prstGeom>
          <a:solidFill>
            <a:srgbClr val="FDC4B9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154644" y="580363"/>
            <a:ext cx="5795682" cy="1723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u="sng" dirty="0" smtClean="0"/>
              <a:t>Thoracic</a:t>
            </a:r>
            <a:r>
              <a:rPr lang="en-US" sz="2400" b="1" dirty="0" smtClean="0"/>
              <a:t>                                         </a:t>
            </a:r>
            <a:r>
              <a:rPr lang="en-US" b="1" dirty="0" smtClean="0"/>
              <a:t>Facilitator: </a:t>
            </a:r>
            <a:r>
              <a:rPr lang="en-US" dirty="0" smtClean="0"/>
              <a:t>Nicole</a:t>
            </a:r>
          </a:p>
          <a:p>
            <a:r>
              <a:rPr lang="en-US" dirty="0" smtClean="0"/>
              <a:t>Topics: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Vital Signs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Heart Exam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Lung Exam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Peripheral Circulation/Edema</a:t>
            </a:r>
          </a:p>
        </p:txBody>
      </p:sp>
      <p:sp>
        <p:nvSpPr>
          <p:cNvPr id="12" name="Rectangle 11"/>
          <p:cNvSpPr/>
          <p:nvPr/>
        </p:nvSpPr>
        <p:spPr>
          <a:xfrm>
            <a:off x="141195" y="2710651"/>
            <a:ext cx="5795682" cy="184224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6239437" y="580068"/>
            <a:ext cx="5795682" cy="184224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154644" y="2728518"/>
            <a:ext cx="579568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u="sng" dirty="0" smtClean="0"/>
              <a:t>Abdominal</a:t>
            </a:r>
            <a:r>
              <a:rPr lang="en-US" sz="2400" b="1" dirty="0" smtClean="0"/>
              <a:t>                                    </a:t>
            </a:r>
            <a:r>
              <a:rPr lang="en-US" b="1" dirty="0" smtClean="0"/>
              <a:t>Facilitator: </a:t>
            </a:r>
            <a:r>
              <a:rPr lang="en-US" dirty="0" smtClean="0"/>
              <a:t>Diana</a:t>
            </a:r>
          </a:p>
          <a:p>
            <a:r>
              <a:rPr lang="en-US" dirty="0" smtClean="0"/>
              <a:t>Topics: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Auscultation, Palpation, Inspection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Bowel Movements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Nutrition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Urinary Function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27745" y="4822538"/>
            <a:ext cx="5795682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u="sng" dirty="0" smtClean="0"/>
              <a:t>Skin/MS</a:t>
            </a:r>
            <a:r>
              <a:rPr lang="en-US" sz="2400" b="1" dirty="0" smtClean="0"/>
              <a:t>                                        </a:t>
            </a:r>
            <a:r>
              <a:rPr lang="en-US" b="1" dirty="0" smtClean="0"/>
              <a:t>Facilitator: </a:t>
            </a:r>
            <a:r>
              <a:rPr lang="en-US" dirty="0" smtClean="0"/>
              <a:t>Stacie</a:t>
            </a:r>
          </a:p>
          <a:p>
            <a:r>
              <a:rPr lang="en-US" dirty="0" smtClean="0"/>
              <a:t>Topics: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Appearance/Temperature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Wounds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Mobility/ROM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237194" y="580363"/>
            <a:ext cx="579568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u="sng" dirty="0" smtClean="0"/>
              <a:t>Neuro/LOC</a:t>
            </a:r>
            <a:r>
              <a:rPr lang="en-US" sz="2400" b="1" dirty="0" smtClean="0"/>
              <a:t>                                   </a:t>
            </a:r>
            <a:r>
              <a:rPr lang="en-US" b="1" dirty="0" smtClean="0"/>
              <a:t>Facilitator</a:t>
            </a:r>
            <a:r>
              <a:rPr lang="en-US" b="1" smtClean="0"/>
              <a:t>: </a:t>
            </a:r>
            <a:r>
              <a:rPr lang="en-US" smtClean="0"/>
              <a:t>Tori</a:t>
            </a:r>
            <a:endParaRPr lang="en-US" dirty="0" smtClean="0"/>
          </a:p>
          <a:p>
            <a:r>
              <a:rPr lang="en-US" dirty="0" smtClean="0"/>
              <a:t>Topics: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Behavior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LOC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Vision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Sensation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239437" y="2707276"/>
            <a:ext cx="5795682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u="sng" dirty="0" smtClean="0"/>
              <a:t>Telemedicine</a:t>
            </a:r>
            <a:r>
              <a:rPr lang="en-US" sz="2400" b="1" dirty="0" smtClean="0"/>
              <a:t>                              </a:t>
            </a:r>
            <a:r>
              <a:rPr lang="en-US" b="1" dirty="0" smtClean="0"/>
              <a:t>Facilitator: </a:t>
            </a:r>
            <a:r>
              <a:rPr lang="en-US" dirty="0" smtClean="0"/>
              <a:t>Julie</a:t>
            </a:r>
          </a:p>
          <a:p>
            <a:r>
              <a:rPr lang="en-US" dirty="0" smtClean="0"/>
              <a:t>Topics: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Overview</a:t>
            </a:r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Demonstration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239437" y="4822538"/>
            <a:ext cx="5795682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u="sng" dirty="0" smtClean="0"/>
              <a:t>Evaluation</a:t>
            </a:r>
            <a:r>
              <a:rPr lang="en-US" sz="2400" b="1" dirty="0" smtClean="0"/>
              <a:t>                                 </a:t>
            </a:r>
            <a:r>
              <a:rPr lang="en-US" b="1" dirty="0" smtClean="0"/>
              <a:t>Facilitator: </a:t>
            </a:r>
            <a:r>
              <a:rPr lang="en-US" dirty="0" smtClean="0"/>
              <a:t>Anneliese</a:t>
            </a:r>
          </a:p>
          <a:p>
            <a:r>
              <a:rPr lang="en-US" dirty="0" smtClean="0"/>
              <a:t>Topics: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Telemedicine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SBAR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Stop and Watch </a:t>
            </a:r>
          </a:p>
        </p:txBody>
      </p:sp>
      <p:sp>
        <p:nvSpPr>
          <p:cNvPr id="24" name="Oval 23"/>
          <p:cNvSpPr/>
          <p:nvPr/>
        </p:nvSpPr>
        <p:spPr>
          <a:xfrm>
            <a:off x="4905374" y="1428977"/>
            <a:ext cx="927847" cy="921124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/>
          <p:cNvSpPr/>
          <p:nvPr/>
        </p:nvSpPr>
        <p:spPr>
          <a:xfrm>
            <a:off x="4882402" y="3519340"/>
            <a:ext cx="927847" cy="921124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/>
          <p:cNvSpPr/>
          <p:nvPr/>
        </p:nvSpPr>
        <p:spPr>
          <a:xfrm>
            <a:off x="4905375" y="5705253"/>
            <a:ext cx="927847" cy="921124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11000815" y="5705253"/>
            <a:ext cx="927847" cy="921124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/>
          <p:cNvSpPr/>
          <p:nvPr/>
        </p:nvSpPr>
        <p:spPr>
          <a:xfrm>
            <a:off x="11000815" y="3531005"/>
            <a:ext cx="927847" cy="921124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/>
          <p:cNvSpPr/>
          <p:nvPr/>
        </p:nvSpPr>
        <p:spPr>
          <a:xfrm>
            <a:off x="11003057" y="1428977"/>
            <a:ext cx="927847" cy="921124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TextBox 29"/>
          <p:cNvSpPr txBox="1"/>
          <p:nvPr/>
        </p:nvSpPr>
        <p:spPr>
          <a:xfrm>
            <a:off x="4010586" y="948577"/>
            <a:ext cx="1906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Initials: </a:t>
            </a:r>
            <a:r>
              <a:rPr lang="en-US" dirty="0" smtClean="0"/>
              <a:t>________</a:t>
            </a:r>
            <a:endParaRPr lang="en-US" dirty="0"/>
          </a:p>
        </p:txBody>
      </p:sp>
      <p:sp>
        <p:nvSpPr>
          <p:cNvPr id="31" name="TextBox 30"/>
          <p:cNvSpPr txBox="1"/>
          <p:nvPr/>
        </p:nvSpPr>
        <p:spPr>
          <a:xfrm>
            <a:off x="3929342" y="5133121"/>
            <a:ext cx="20209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Initials: </a:t>
            </a:r>
            <a:r>
              <a:rPr lang="en-US" dirty="0" smtClean="0"/>
              <a:t>_________</a:t>
            </a:r>
            <a:endParaRPr lang="en-US" dirty="0"/>
          </a:p>
        </p:txBody>
      </p:sp>
      <p:sp>
        <p:nvSpPr>
          <p:cNvPr id="32" name="TextBox 31"/>
          <p:cNvSpPr txBox="1"/>
          <p:nvPr/>
        </p:nvSpPr>
        <p:spPr>
          <a:xfrm>
            <a:off x="9973238" y="3004725"/>
            <a:ext cx="21773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Initials: </a:t>
            </a:r>
            <a:r>
              <a:rPr lang="en-US" dirty="0" smtClean="0"/>
              <a:t>__________</a:t>
            </a:r>
            <a:endParaRPr lang="en-US" dirty="0"/>
          </a:p>
        </p:txBody>
      </p:sp>
      <p:sp>
        <p:nvSpPr>
          <p:cNvPr id="33" name="TextBox 32"/>
          <p:cNvSpPr txBox="1"/>
          <p:nvPr/>
        </p:nvSpPr>
        <p:spPr>
          <a:xfrm>
            <a:off x="4010586" y="3035557"/>
            <a:ext cx="1906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Initials: </a:t>
            </a:r>
            <a:r>
              <a:rPr lang="en-US" dirty="0" smtClean="0"/>
              <a:t>________</a:t>
            </a:r>
            <a:endParaRPr lang="en-US" dirty="0"/>
          </a:p>
        </p:txBody>
      </p:sp>
      <p:sp>
        <p:nvSpPr>
          <p:cNvPr id="34" name="TextBox 33"/>
          <p:cNvSpPr txBox="1"/>
          <p:nvPr/>
        </p:nvSpPr>
        <p:spPr>
          <a:xfrm>
            <a:off x="10027020" y="911778"/>
            <a:ext cx="20058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Initials: </a:t>
            </a:r>
            <a:r>
              <a:rPr lang="en-US" dirty="0" smtClean="0"/>
              <a:t>_________</a:t>
            </a:r>
            <a:endParaRPr lang="en-US" dirty="0"/>
          </a:p>
        </p:txBody>
      </p:sp>
      <p:sp>
        <p:nvSpPr>
          <p:cNvPr id="35" name="TextBox 34"/>
          <p:cNvSpPr txBox="1"/>
          <p:nvPr/>
        </p:nvSpPr>
        <p:spPr>
          <a:xfrm>
            <a:off x="9855574" y="5150178"/>
            <a:ext cx="21773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Initials: </a:t>
            </a:r>
            <a:r>
              <a:rPr lang="en-US" dirty="0" smtClean="0"/>
              <a:t>__________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884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6239437" y="4858805"/>
            <a:ext cx="5795682" cy="1842247"/>
          </a:xfrm>
          <a:prstGeom prst="rect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6239437" y="2684557"/>
            <a:ext cx="5795682" cy="1842247"/>
          </a:xfrm>
          <a:prstGeom prst="rect">
            <a:avLst/>
          </a:prstGeom>
          <a:solidFill>
            <a:srgbClr val="B686DA"/>
          </a:solidFill>
          <a:ln w="285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141195" y="4858806"/>
            <a:ext cx="5795682" cy="184224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-13449" y="0"/>
            <a:ext cx="60780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/>
              <a:t>Room One</a:t>
            </a:r>
            <a:endParaRPr lang="en-US" sz="24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6078072" y="2232"/>
            <a:ext cx="61139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/>
              <a:t>Room Two</a:t>
            </a:r>
            <a:endParaRPr lang="en-US" sz="2400" b="1" dirty="0"/>
          </a:p>
        </p:txBody>
      </p:sp>
      <p:sp>
        <p:nvSpPr>
          <p:cNvPr id="10" name="Rectangle 9"/>
          <p:cNvSpPr/>
          <p:nvPr/>
        </p:nvSpPr>
        <p:spPr>
          <a:xfrm>
            <a:off x="141195" y="580363"/>
            <a:ext cx="5795682" cy="1842247"/>
          </a:xfrm>
          <a:prstGeom prst="rect">
            <a:avLst/>
          </a:prstGeom>
          <a:solidFill>
            <a:srgbClr val="FDC4B9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154644" y="580363"/>
            <a:ext cx="5795682" cy="1723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u="sng" dirty="0" smtClean="0"/>
              <a:t>Thoracic</a:t>
            </a:r>
            <a:r>
              <a:rPr lang="en-US" sz="2400" b="1" dirty="0" smtClean="0"/>
              <a:t>                                         </a:t>
            </a:r>
            <a:r>
              <a:rPr lang="en-US" b="1" dirty="0" smtClean="0"/>
              <a:t>Facilitator: </a:t>
            </a:r>
            <a:r>
              <a:rPr lang="en-US" dirty="0" smtClean="0"/>
              <a:t>Nicole</a:t>
            </a:r>
          </a:p>
          <a:p>
            <a:r>
              <a:rPr lang="en-US" dirty="0" smtClean="0"/>
              <a:t>Topics: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Vital Signs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Heart Exam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Lung Exam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Peripheral Circulation/Edema</a:t>
            </a:r>
          </a:p>
        </p:txBody>
      </p:sp>
      <p:sp>
        <p:nvSpPr>
          <p:cNvPr id="12" name="Rectangle 11"/>
          <p:cNvSpPr/>
          <p:nvPr/>
        </p:nvSpPr>
        <p:spPr>
          <a:xfrm>
            <a:off x="141195" y="2710651"/>
            <a:ext cx="5795682" cy="184224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6239437" y="580068"/>
            <a:ext cx="5795682" cy="184224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154644" y="2728518"/>
            <a:ext cx="579568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u="sng" dirty="0" smtClean="0"/>
              <a:t>Abdominal</a:t>
            </a:r>
            <a:r>
              <a:rPr lang="en-US" sz="2400" b="1" dirty="0" smtClean="0"/>
              <a:t>                                    </a:t>
            </a:r>
            <a:r>
              <a:rPr lang="en-US" b="1" dirty="0" smtClean="0"/>
              <a:t>Facilitator: </a:t>
            </a:r>
            <a:r>
              <a:rPr lang="en-US" dirty="0" smtClean="0"/>
              <a:t>Diana</a:t>
            </a:r>
          </a:p>
          <a:p>
            <a:r>
              <a:rPr lang="en-US" dirty="0" smtClean="0"/>
              <a:t>Topics: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Auscultation, Palpation, Inspection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Bowel Movements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Nutrition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Urinary Function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27745" y="4822538"/>
            <a:ext cx="5795682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u="sng" dirty="0" smtClean="0"/>
              <a:t>Skin/MS</a:t>
            </a:r>
            <a:r>
              <a:rPr lang="en-US" sz="2400" b="1" dirty="0" smtClean="0"/>
              <a:t>                                        </a:t>
            </a:r>
            <a:r>
              <a:rPr lang="en-US" b="1" dirty="0" smtClean="0"/>
              <a:t>Facilitator: </a:t>
            </a:r>
            <a:r>
              <a:rPr lang="en-US" dirty="0" smtClean="0"/>
              <a:t>Stacie</a:t>
            </a:r>
          </a:p>
          <a:p>
            <a:r>
              <a:rPr lang="en-US" dirty="0" smtClean="0"/>
              <a:t>Topics: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Appearance/Temperature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Wounds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Mobility/ROM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237194" y="580363"/>
            <a:ext cx="579568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u="sng" dirty="0" smtClean="0"/>
              <a:t>Neuro/LOC</a:t>
            </a:r>
            <a:r>
              <a:rPr lang="en-US" sz="2400" b="1" dirty="0" smtClean="0"/>
              <a:t>                                   </a:t>
            </a:r>
            <a:r>
              <a:rPr lang="en-US" b="1" dirty="0" smtClean="0"/>
              <a:t>Facilitator</a:t>
            </a:r>
            <a:r>
              <a:rPr lang="en-US" b="1" smtClean="0"/>
              <a:t>: </a:t>
            </a:r>
            <a:r>
              <a:rPr lang="en-US" smtClean="0"/>
              <a:t>Tori</a:t>
            </a:r>
            <a:endParaRPr lang="en-US" dirty="0" smtClean="0"/>
          </a:p>
          <a:p>
            <a:r>
              <a:rPr lang="en-US" dirty="0" smtClean="0"/>
              <a:t>Topics: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Behavior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LOC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Vision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Sensation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239437" y="2707276"/>
            <a:ext cx="5795682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u="sng" dirty="0" smtClean="0"/>
              <a:t>Telemedicine</a:t>
            </a:r>
            <a:r>
              <a:rPr lang="en-US" sz="2400" b="1" dirty="0" smtClean="0"/>
              <a:t>                              </a:t>
            </a:r>
            <a:r>
              <a:rPr lang="en-US" b="1" dirty="0" smtClean="0"/>
              <a:t>Facilitator: </a:t>
            </a:r>
            <a:r>
              <a:rPr lang="en-US" dirty="0" smtClean="0"/>
              <a:t>Julie</a:t>
            </a:r>
          </a:p>
          <a:p>
            <a:r>
              <a:rPr lang="en-US" dirty="0" smtClean="0"/>
              <a:t>Topics: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Overview</a:t>
            </a:r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Demonstration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239437" y="4822538"/>
            <a:ext cx="5795682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u="sng" dirty="0" smtClean="0"/>
              <a:t>Evaluation</a:t>
            </a:r>
            <a:r>
              <a:rPr lang="en-US" sz="2400" b="1" dirty="0" smtClean="0"/>
              <a:t>                                 </a:t>
            </a:r>
            <a:r>
              <a:rPr lang="en-US" b="1" dirty="0" smtClean="0"/>
              <a:t>Facilitator: </a:t>
            </a:r>
            <a:r>
              <a:rPr lang="en-US" dirty="0" smtClean="0"/>
              <a:t>Anneliese</a:t>
            </a:r>
          </a:p>
          <a:p>
            <a:r>
              <a:rPr lang="en-US" dirty="0" smtClean="0"/>
              <a:t>Topics: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Telemedicine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SBAR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Stop and Watch </a:t>
            </a:r>
          </a:p>
        </p:txBody>
      </p:sp>
      <p:sp>
        <p:nvSpPr>
          <p:cNvPr id="24" name="Oval 23"/>
          <p:cNvSpPr/>
          <p:nvPr/>
        </p:nvSpPr>
        <p:spPr>
          <a:xfrm>
            <a:off x="4905374" y="1428977"/>
            <a:ext cx="927847" cy="921124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/>
          <p:cNvSpPr/>
          <p:nvPr/>
        </p:nvSpPr>
        <p:spPr>
          <a:xfrm>
            <a:off x="4882402" y="3519340"/>
            <a:ext cx="927847" cy="921124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/>
          <p:cNvSpPr/>
          <p:nvPr/>
        </p:nvSpPr>
        <p:spPr>
          <a:xfrm>
            <a:off x="4905375" y="5705253"/>
            <a:ext cx="927847" cy="921124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11000815" y="5705253"/>
            <a:ext cx="927847" cy="921124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/>
          <p:cNvSpPr/>
          <p:nvPr/>
        </p:nvSpPr>
        <p:spPr>
          <a:xfrm>
            <a:off x="11000815" y="3531005"/>
            <a:ext cx="927847" cy="921124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/>
          <p:cNvSpPr/>
          <p:nvPr/>
        </p:nvSpPr>
        <p:spPr>
          <a:xfrm>
            <a:off x="11003057" y="1428977"/>
            <a:ext cx="927847" cy="921124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TextBox 29"/>
          <p:cNvSpPr txBox="1"/>
          <p:nvPr/>
        </p:nvSpPr>
        <p:spPr>
          <a:xfrm>
            <a:off x="4010586" y="948577"/>
            <a:ext cx="1906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Initials: </a:t>
            </a:r>
            <a:r>
              <a:rPr lang="en-US" dirty="0" smtClean="0"/>
              <a:t>________</a:t>
            </a:r>
            <a:endParaRPr lang="en-US" dirty="0"/>
          </a:p>
        </p:txBody>
      </p:sp>
      <p:sp>
        <p:nvSpPr>
          <p:cNvPr id="31" name="TextBox 30"/>
          <p:cNvSpPr txBox="1"/>
          <p:nvPr/>
        </p:nvSpPr>
        <p:spPr>
          <a:xfrm>
            <a:off x="3929342" y="5133121"/>
            <a:ext cx="20209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Initials: </a:t>
            </a:r>
            <a:r>
              <a:rPr lang="en-US" dirty="0" smtClean="0"/>
              <a:t>_________</a:t>
            </a:r>
            <a:endParaRPr lang="en-US" dirty="0"/>
          </a:p>
        </p:txBody>
      </p:sp>
      <p:sp>
        <p:nvSpPr>
          <p:cNvPr id="32" name="TextBox 31"/>
          <p:cNvSpPr txBox="1"/>
          <p:nvPr/>
        </p:nvSpPr>
        <p:spPr>
          <a:xfrm>
            <a:off x="9973238" y="3004725"/>
            <a:ext cx="21773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Initials: </a:t>
            </a:r>
            <a:r>
              <a:rPr lang="en-US" dirty="0" smtClean="0"/>
              <a:t>__________</a:t>
            </a:r>
            <a:endParaRPr lang="en-US" dirty="0"/>
          </a:p>
        </p:txBody>
      </p:sp>
      <p:sp>
        <p:nvSpPr>
          <p:cNvPr id="33" name="TextBox 32"/>
          <p:cNvSpPr txBox="1"/>
          <p:nvPr/>
        </p:nvSpPr>
        <p:spPr>
          <a:xfrm>
            <a:off x="4010586" y="3035557"/>
            <a:ext cx="1906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Initials: </a:t>
            </a:r>
            <a:r>
              <a:rPr lang="en-US" dirty="0" smtClean="0"/>
              <a:t>________</a:t>
            </a:r>
            <a:endParaRPr lang="en-US" dirty="0"/>
          </a:p>
        </p:txBody>
      </p:sp>
      <p:sp>
        <p:nvSpPr>
          <p:cNvPr id="34" name="TextBox 33"/>
          <p:cNvSpPr txBox="1"/>
          <p:nvPr/>
        </p:nvSpPr>
        <p:spPr>
          <a:xfrm>
            <a:off x="10027020" y="911778"/>
            <a:ext cx="20058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Initials: </a:t>
            </a:r>
            <a:r>
              <a:rPr lang="en-US" dirty="0" smtClean="0"/>
              <a:t>_________</a:t>
            </a:r>
            <a:endParaRPr lang="en-US" dirty="0"/>
          </a:p>
        </p:txBody>
      </p:sp>
      <p:sp>
        <p:nvSpPr>
          <p:cNvPr id="35" name="TextBox 34"/>
          <p:cNvSpPr txBox="1"/>
          <p:nvPr/>
        </p:nvSpPr>
        <p:spPr>
          <a:xfrm>
            <a:off x="9855574" y="5150178"/>
            <a:ext cx="21773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Initials: </a:t>
            </a:r>
            <a:r>
              <a:rPr lang="en-US" dirty="0" smtClean="0"/>
              <a:t>__________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8017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</TotalTime>
  <Words>182</Words>
  <Application>Microsoft Office PowerPoint</Application>
  <PresentationFormat>Widescreen</PresentationFormat>
  <Paragraphs>82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Nicole Greer</dc:creator>
  <cp:lastModifiedBy>Nicole Greer</cp:lastModifiedBy>
  <cp:revision>16</cp:revision>
  <cp:lastPrinted>2018-07-02T17:39:43Z</cp:lastPrinted>
  <dcterms:created xsi:type="dcterms:W3CDTF">2018-07-02T16:45:58Z</dcterms:created>
  <dcterms:modified xsi:type="dcterms:W3CDTF">2018-07-13T15:28:57Z</dcterms:modified>
</cp:coreProperties>
</file>